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652518c407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46524edb26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465215a8836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46526a4b6d9a.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46527e08cffa.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4652748e66ba.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465230fa791e.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652c25b9b1.png"/><Relationship Id="rId3" Type="http://schemas.openxmlformats.org/officeDocument/2006/relationships/image" Target="../media/file4652c219b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6524724f581.png"/><Relationship Id="rId3" Type="http://schemas.openxmlformats.org/officeDocument/2006/relationships/image" Target="../media/file46524b720ca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6522c9c09ae.png"/><Relationship Id="rId3" Type="http://schemas.openxmlformats.org/officeDocument/2006/relationships/image" Target="../media/file4652383f95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6525668b36e.png"/><Relationship Id="rId3" Type="http://schemas.openxmlformats.org/officeDocument/2006/relationships/image" Target="../media/file465273dc27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6527a898bd1.png"/><Relationship Id="rId3" Type="http://schemas.openxmlformats.org/officeDocument/2006/relationships/image" Target="../media/file46525c3a85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6525fe419e.png"/><Relationship Id="rId3" Type="http://schemas.openxmlformats.org/officeDocument/2006/relationships/image" Target="../media/file46527785ef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6527a1761c9.png"/><Relationship Id="rId3" Type="http://schemas.openxmlformats.org/officeDocument/2006/relationships/image" Target="../media/file4652151511be.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6521a3fdbc2.png"/><Relationship Id="rId3" Type="http://schemas.openxmlformats.org/officeDocument/2006/relationships/image" Target="../media/file46525674ab0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6524fe7e89e.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652259060e.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652229c825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6525130edda.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652634facda.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6523dd4f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652367749c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14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14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14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14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1,152,981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2,048.4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104,417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1,137.4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14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14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09 November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147,013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14,416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14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14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752.7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862.7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1,128.9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924.3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104,417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1,137.4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1,152,981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2,048.4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14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14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09 November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147,013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14,416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14 November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14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14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14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14 November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14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14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14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14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14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14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14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14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14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14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14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14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2020-11-14T19:55:18Z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